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6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93" autoAdjust="0"/>
    <p:restoredTop sz="94660"/>
  </p:normalViewPr>
  <p:slideViewPr>
    <p:cSldViewPr snapToGrid="0">
      <p:cViewPr varScale="1">
        <p:scale>
          <a:sx n="87" d="100"/>
          <a:sy n="87" d="100"/>
        </p:scale>
        <p:origin x="154" y="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158177-7293-C019-8467-87DA4A2C3D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681C255-ABA4-C842-05A2-3DB98CFC31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85D9A9A-F0F0-3030-82EC-2E352763C7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235E5-4433-4BB7-9581-97189C154D90}" type="datetimeFigureOut">
              <a:rPr lang="zh-CN" altLang="en-US" smtClean="0"/>
              <a:t>2023/4/14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A53B86B-9B76-CF46-7E36-6FA6B9E3C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314A140-CFE7-5522-F56B-FDC2D1CB46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621399-3312-44A9-A8E7-43C04C7506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63415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DBB59C-F75C-EFD3-F5B3-D63622B56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B259213-DEF8-28A6-637B-AFCF7A991F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1BF3EA8-3A5B-469D-11D0-783B6D57CD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235E5-4433-4BB7-9581-97189C154D90}" type="datetimeFigureOut">
              <a:rPr lang="zh-CN" altLang="en-US" smtClean="0"/>
              <a:t>2023/4/14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0357E03-C66B-4AF6-671F-6AEA6AFE1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557803E-C64C-B574-6F45-737342DE9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621399-3312-44A9-A8E7-43C04C7506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39237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C83F8704-69D8-E70F-9E37-C1C212B2893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027C341-3D0F-9BE7-EAC6-E87286B827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924CE97-4ACA-9CB4-3C2A-199C4E50B9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235E5-4433-4BB7-9581-97189C154D90}" type="datetimeFigureOut">
              <a:rPr lang="zh-CN" altLang="en-US" smtClean="0"/>
              <a:t>2023/4/14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E1F6E45-A702-3281-8937-E03EB90802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BD7E051-8DA3-F93B-EC16-11FEAA96F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621399-3312-44A9-A8E7-43C04C7506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73548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E2829D-9816-70EE-B29C-06E7C11C97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C7EC05C-CEF0-3F57-7168-B8AB1E38E2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1E088C8-6007-FC5B-9329-62E1526272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235E5-4433-4BB7-9581-97189C154D90}" type="datetimeFigureOut">
              <a:rPr lang="zh-CN" altLang="en-US" smtClean="0"/>
              <a:t>2023/4/14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389477C-F022-F023-1956-AADAB1D99D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CC08103-851F-6D11-34D0-DEE1EE6548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621399-3312-44A9-A8E7-43C04C7506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41483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FA95781-84D3-D0E4-5E9A-FA50ACD25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CC033DE-4CC6-4146-3C0D-D9F2CB3B19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C35D328-8B2C-D353-E4B5-030C0D0BD5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235E5-4433-4BB7-9581-97189C154D90}" type="datetimeFigureOut">
              <a:rPr lang="zh-CN" altLang="en-US" smtClean="0"/>
              <a:t>2023/4/14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9154E1D-15BD-26FC-12DD-F0EBEA41A3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B206C9F-1368-C75E-CF63-B233901ED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621399-3312-44A9-A8E7-43C04C7506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11213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E03AF5C-4657-1EF1-89DA-0C9036DA4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587D1C2-EFA8-54C8-307D-210A0A9A0B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62ACF99-544F-192B-E509-A45DDDA966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665CD38-3ADD-DB8A-314A-3E7EF310C2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235E5-4433-4BB7-9581-97189C154D90}" type="datetimeFigureOut">
              <a:rPr lang="zh-CN" altLang="en-US" smtClean="0"/>
              <a:t>2023/4/14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27E941B-C2B2-6424-78BB-DE8302E815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82754A4-2877-0CA5-04AE-46713A598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621399-3312-44A9-A8E7-43C04C7506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415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A4189E-D73F-9324-6B99-41D39B145F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59CCC80-FD4B-989B-6C6D-55D1E0E647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F1C5069-F455-DC8F-A677-C8CDAB7364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412A6E6C-AA61-D3A4-7BBF-468D904C5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08E8215-E4F1-49E5-909B-FED1CC5445F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7DDD6150-705D-C61A-25A8-939E02E032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235E5-4433-4BB7-9581-97189C154D90}" type="datetimeFigureOut">
              <a:rPr lang="zh-CN" altLang="en-US" smtClean="0"/>
              <a:t>2023/4/14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4B6DC108-C682-EF2E-50D7-F5773672A8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C4B4B944-1DC1-5A90-B10A-37E1E634F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621399-3312-44A9-A8E7-43C04C7506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73864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0AD437-CDD1-545E-1D69-FACE5BC04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4B512F1-035E-9E7D-61F1-D3769719D6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235E5-4433-4BB7-9581-97189C154D90}" type="datetimeFigureOut">
              <a:rPr lang="zh-CN" altLang="en-US" smtClean="0"/>
              <a:t>2023/4/14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6A15ED2-B770-53F6-9CF0-67BA89DCE1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CFC1E42-ED97-91FE-5643-EBD7FD020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621399-3312-44A9-A8E7-43C04C7506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93776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EB53C33-BE10-9FB9-88B8-837475F480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235E5-4433-4BB7-9581-97189C154D90}" type="datetimeFigureOut">
              <a:rPr lang="zh-CN" altLang="en-US" smtClean="0"/>
              <a:t>2023/4/14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0E3780D-6F89-37D6-F51D-1F7A93CB65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2E900D0-5988-8342-A0A6-0F8C83D775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621399-3312-44A9-A8E7-43C04C7506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30955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CFCFDC-DBE6-A281-6EE0-DB28D5849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695553F-A781-315B-890E-696E56FE7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25D5313-601B-AFC3-7614-56CB28C16F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2226755-7B1C-754C-C9A0-DD7DF86ABC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235E5-4433-4BB7-9581-97189C154D90}" type="datetimeFigureOut">
              <a:rPr lang="zh-CN" altLang="en-US" smtClean="0"/>
              <a:t>2023/4/14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A31A959-7445-EB8F-5231-A9A843B28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0723605-CB3C-2D74-9E85-7A8ED16CCA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621399-3312-44A9-A8E7-43C04C7506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18369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1041D8-8D3A-D19F-C6EF-61E5A5FFC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292BDECC-39A1-6031-03AB-5925309419F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C8088C2-D24B-DC66-6B12-DF7AFFAF66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4C3EDB7-1F6D-E34B-4B35-B9C0534DAA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235E5-4433-4BB7-9581-97189C154D90}" type="datetimeFigureOut">
              <a:rPr lang="zh-CN" altLang="en-US" smtClean="0"/>
              <a:t>2023/4/14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4C88113-A341-8152-3BE0-F39F59947F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EFD58DE-575C-18E2-79AF-D96836EB2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621399-3312-44A9-A8E7-43C04C7506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85445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9945C5F4-08B2-67CB-4EF6-A2C2E7134F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52A5E11-B38F-9FC5-2BC3-F45083FA03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69C3AE0-CFDD-D7F9-9123-2381BD67A1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C235E5-4433-4BB7-9581-97189C154D90}" type="datetimeFigureOut">
              <a:rPr lang="zh-CN" altLang="en-US" smtClean="0"/>
              <a:t>2023/4/14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7D44CA7-0321-41B7-46A5-F38C0460F2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3FBAE7C-B4C4-379B-6430-0D781EBEEC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621399-3312-44A9-A8E7-43C04C7506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19316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3F9DEFE-B54C-7500-39DC-96B61BCA85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2589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44EC03C-848C-4ECE-56BB-2D41049627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3019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B4A0E951-65FE-DE86-4F43-4EAF6F021C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2557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A968D09E-3E2C-0787-808E-321BAC4096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4680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9BBA4A6-8BC2-EC78-E744-5B028F16E2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3732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454424A-5137-1BDE-40BB-0D57C830E7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8363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0</Words>
  <Application>Microsoft Office PowerPoint</Application>
  <PresentationFormat>宽屏</PresentationFormat>
  <Paragraphs>0</Paragraphs>
  <Slides>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10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Microsoft Cybersecurity Reference Architecture (MCRA) - 2023-04</dc:title>
  <dc:creator>Meibo Zhang</dc:creator>
  <cp:lastModifiedBy>Meibo Zhang</cp:lastModifiedBy>
  <cp:revision>3</cp:revision>
  <dcterms:created xsi:type="dcterms:W3CDTF">2023-04-14T03:49:11Z</dcterms:created>
  <dcterms:modified xsi:type="dcterms:W3CDTF">2023-04-14T03:52:08Z</dcterms:modified>
</cp:coreProperties>
</file>